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EB11-DE1E-4F80-B492-C70D86416EB4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9CF-285F-476F-A685-5FFCBC181A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EB11-DE1E-4F80-B492-C70D86416EB4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9CF-285F-476F-A685-5FFCBC18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EB11-DE1E-4F80-B492-C70D86416EB4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9CF-285F-476F-A685-5FFCBC18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EB11-DE1E-4F80-B492-C70D86416EB4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9CF-285F-476F-A685-5FFCBC18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EB11-DE1E-4F80-B492-C70D86416EB4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9CF-285F-476F-A685-5FFCBC181A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EB11-DE1E-4F80-B492-C70D86416EB4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9CF-285F-476F-A685-5FFCBC18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EB11-DE1E-4F80-B492-C70D86416EB4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9CF-285F-476F-A685-5FFCBC181A2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EB11-DE1E-4F80-B492-C70D86416EB4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9CF-285F-476F-A685-5FFCBC18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EB11-DE1E-4F80-B492-C70D86416EB4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9CF-285F-476F-A685-5FFCBC18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EB11-DE1E-4F80-B492-C70D86416EB4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9CF-285F-476F-A685-5FFCBC181A2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EB11-DE1E-4F80-B492-C70D86416EB4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9CF-285F-476F-A685-5FFCBC181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443EB11-DE1E-4F80-B492-C70D86416EB4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ABA29CF-285F-476F-A685-5FFCBC181A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35913"/>
            <a:ext cx="5562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	</a:t>
            </a:r>
            <a:endParaRPr lang="en-US" dirty="0"/>
          </a:p>
          <a:p>
            <a:r>
              <a:rPr lang="ro-RO" dirty="0"/>
              <a:t> </a:t>
            </a:r>
            <a:r>
              <a:rPr lang="ro-RO" sz="3200" b="1" dirty="0">
                <a:solidFill>
                  <a:schemeClr val="accent5"/>
                </a:solidFill>
                <a:latin typeface="Comic Sans MS" pitchFamily="66" charset="0"/>
              </a:rPr>
              <a:t>CONCURS JUDEȚEAN</a:t>
            </a:r>
            <a:endParaRPr lang="en-US" sz="3200" dirty="0">
              <a:solidFill>
                <a:schemeClr val="accent5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2329" y="2133600"/>
            <a:ext cx="7172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„ȘI NOI AVEM DREPTURI”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200400"/>
            <a:ext cx="71721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ORGANIZATOR</a:t>
            </a:r>
            <a:r>
              <a:rPr lang="ro-RO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: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ro-RO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CENTRUL ȘCOLAR DE EDUCAȚIE INCLUZIVĂ  „AURORA” REȘIȚA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img.garbo.ro/images/article_pictures/back/unicef_vi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24384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0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65355"/>
            <a:ext cx="8686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latin typeface="Comic Sans MS" pitchFamily="66" charset="0"/>
              </a:rPr>
              <a:t>PARTENERI</a:t>
            </a:r>
            <a:r>
              <a:rPr lang="ro-RO" sz="2000" b="1" dirty="0" smtClean="0">
                <a:latin typeface="Comic Sans MS" pitchFamily="66" charset="0"/>
              </a:rPr>
              <a:t>:</a:t>
            </a:r>
          </a:p>
          <a:p>
            <a:endParaRPr lang="en-US" sz="1600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INSPECTORATUL ȘCOLAR JUDEȚEAN CARAȘ - SEVERIN</a:t>
            </a:r>
            <a:endParaRPr lang="en-US" sz="1600" b="1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CASA CORPULUI DIDACTIC REȘIȚA</a:t>
            </a:r>
            <a:endParaRPr lang="en-US" sz="1600" b="1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CENTRUL JUDEȚEAN DE RESURSE ȘI ASISTENȚĂ EDUCAȚIONALĂ CARAȘ - SEVERIN</a:t>
            </a:r>
            <a:endParaRPr lang="en-US" sz="1600" b="1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LICEUL TEORETIC „DIACONOVICI- TIETZ” REȘIȚA  – STRUCTURĂ ȘCOALA GIMNAZIALĂ NR. 1 REȘIȚA</a:t>
            </a:r>
            <a:endParaRPr lang="en-US" sz="1600" b="1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ȘCOALA GIMNAZIALĂ NR. 2 REȘIȚA</a:t>
            </a:r>
            <a:endParaRPr lang="en-US" sz="1600" b="1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ȘCOALA GIMNAZIALĂ NR. 7 REȘIȚA</a:t>
            </a:r>
            <a:endParaRPr lang="en-US" sz="1600" b="1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LICEUL TEORETIC BILINGV ROMÂNO-CROAT CARAȘOVA- STRUCTURĂ GRĂDINIȚA  CU PROGRAM NORMAL CARAȘOVA</a:t>
            </a:r>
            <a:endParaRPr lang="en-US" sz="1600" b="1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CENTRUL ȘCOLAR DE EDUCAȚIE INCLUZIVĂ  ”PRIMĂVARA” REȘIȚA</a:t>
            </a:r>
            <a:endParaRPr lang="en-US" sz="1600" b="1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LICEUL TEOLOGIC BAPTIST REȘIȚA</a:t>
            </a:r>
            <a:endParaRPr lang="en-US" sz="1600" b="1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LICEUL TEHNOLOGIC BERZOVIA</a:t>
            </a:r>
            <a:endParaRPr lang="en-US" sz="1600" b="1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LICEUL TEHNOLOGIC SPECIAL PENTRU COPII CU DEFICIENȚE AUDITIVE BUZĂU  </a:t>
            </a:r>
            <a:endParaRPr lang="en-US" sz="1600" b="1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CENTRUL ȘCOLAR PENTRU EDUCAȚIE INCLUZIVĂ  „PAUL POPESCU NEVEANU” TIMIȘOARA</a:t>
            </a:r>
            <a:endParaRPr lang="en-US" sz="1600" b="1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PRIMĂRIA MUNICIPIULUI REȘIȚA</a:t>
            </a:r>
            <a:endParaRPr lang="en-US" sz="1600" b="1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ORGANIZAȚIA SALVAȚI COPIII CARAȘ – SEVERIN</a:t>
            </a:r>
            <a:endParaRPr lang="en-US" sz="1600" b="1" dirty="0">
              <a:latin typeface="Comic Sans MS" pitchFamily="66" charset="0"/>
            </a:endParaRPr>
          </a:p>
          <a:p>
            <a:pPr lvl="0"/>
            <a:r>
              <a:rPr lang="ro-RO" sz="1600" b="1" dirty="0">
                <a:latin typeface="Comic Sans MS" pitchFamily="66" charset="0"/>
              </a:rPr>
              <a:t>ASOCIAȚIA UMANITARĂ  „INIȚIATIVA DA”</a:t>
            </a:r>
            <a:endParaRPr lang="en-US" sz="1600" b="1" dirty="0">
              <a:latin typeface="Comic Sans MS" pitchFamily="66" charset="0"/>
            </a:endParaRPr>
          </a:p>
          <a:p>
            <a:r>
              <a:rPr lang="ro-RO" sz="1600" b="1" dirty="0">
                <a:latin typeface="Comic Sans MS" pitchFamily="66" charset="0"/>
              </a:rPr>
              <a:t> </a:t>
            </a:r>
            <a:endParaRPr lang="en-US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9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6630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Pregătim expoziția cu lucrările elevilor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Home\Desktop\poze concurs drepturi 2014\IMG_20141118_1204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5638" b="20041"/>
          <a:stretch/>
        </p:blipFill>
        <p:spPr bwMode="auto">
          <a:xfrm>
            <a:off x="3820672" y="1344675"/>
            <a:ext cx="2052482" cy="226530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poze concurs drepturi 2014\IMG_20141118_1152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r="14481"/>
          <a:stretch/>
        </p:blipFill>
        <p:spPr bwMode="auto">
          <a:xfrm>
            <a:off x="6172200" y="1108222"/>
            <a:ext cx="1698997" cy="25017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poze concurs drepturi 2014\IMG_20141118_1152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8451"/>
            <a:ext cx="1828800" cy="2438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Desktop\poze concurs drepturi 2014\IMG_20141118_1154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6745" r="6852" b="12179"/>
          <a:stretch/>
        </p:blipFill>
        <p:spPr bwMode="auto">
          <a:xfrm>
            <a:off x="4000970" y="4119663"/>
            <a:ext cx="1807456" cy="19554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me\Desktop\poze concurs drepturi 2014\IMG_20141118_1211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52583"/>
            <a:ext cx="2830072" cy="21225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ome\Desktop\poze concurs drepturi 2014\IMG_20141118_1211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77" y="3985772"/>
            <a:ext cx="2741568" cy="20561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4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383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Drepturile copiilor exprimate prin desene...</a:t>
            </a:r>
            <a:endParaRPr lang="en-US" sz="2800" dirty="0"/>
          </a:p>
        </p:txBody>
      </p:sp>
      <p:pic>
        <p:nvPicPr>
          <p:cNvPr id="2050" name="Picture 2" descr="C:\Users\Home\Desktop\poze concurs drepturi 2014\IMG_20141125_094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57932"/>
            <a:ext cx="2768600" cy="20764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poze concurs drepturi 2014\IMG_20141118_135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8654" y="1481432"/>
            <a:ext cx="2448126" cy="183609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esktop\poze concurs drepturi 2014\IMG_20141118_1351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9719">
            <a:off x="5628002" y="1616440"/>
            <a:ext cx="2225304" cy="16689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me\Desktop\poze concurs drepturi 2014\IMG_20141118_1352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9306" y="4047485"/>
            <a:ext cx="2275952" cy="17069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me\Desktop\poze concurs drepturi 2014\IMG_20141118_1352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6270">
            <a:off x="1347534" y="1504505"/>
            <a:ext cx="2250559" cy="168791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Home\Desktop\poze concurs drepturi 2014\IMG_20141125_0946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85" y="3881471"/>
            <a:ext cx="2808215" cy="210616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79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ome\Desktop\poze concurs drepturi 2014\IMG_20141118_135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79505"/>
            <a:ext cx="2899294" cy="217447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ome\Desktop\poze concurs drepturi 2014\IMG_20141118_135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1" y="554704"/>
            <a:ext cx="2590800" cy="19431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poze concurs drepturi 2014\IMG_20141118_135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706294"/>
            <a:ext cx="2667000" cy="20002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Desktop\poze concurs drepturi 2014\IMG_20141118_1354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0027">
            <a:off x="417917" y="3170946"/>
            <a:ext cx="1886936" cy="251591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ome\Desktop\poze concurs drepturi 2014\IMG_20141125_0946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35" y="4978195"/>
            <a:ext cx="1507067" cy="11303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ome\Desktop\poze concurs drepturi 2014\IMG_20141125_0946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66203">
            <a:off x="6557781" y="3642982"/>
            <a:ext cx="2355933" cy="17669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Home\Desktop\poze concurs drepturi 2014\IMG_20141125_0947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77495" y="740544"/>
            <a:ext cx="2050435" cy="15378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Home\Desktop\poze concurs drepturi 2014\IMG_20141125_0946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90970" y="4978195"/>
            <a:ext cx="1406624" cy="10549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1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41207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Lucrări participante la concurs...</a:t>
            </a:r>
            <a:endParaRPr lang="en-US" sz="2800" dirty="0"/>
          </a:p>
        </p:txBody>
      </p:sp>
      <p:pic>
        <p:nvPicPr>
          <p:cNvPr id="4098" name="Picture 2" descr="C:\Users\Home\Desktop\poze concurs drepturi 2014\IMG_20141125_0958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7"/>
          <a:stretch/>
        </p:blipFill>
        <p:spPr bwMode="auto">
          <a:xfrm>
            <a:off x="609600" y="1164427"/>
            <a:ext cx="4599360" cy="249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poze concurs drepturi 2014\IMG_20141125_095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74259"/>
            <a:ext cx="1905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esktop\poze concurs drepturi 2014\IMG_20141125_095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6" y="3810000"/>
            <a:ext cx="173355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ome\Desktop\poze concurs drepturi 2014\IMG_20141125_0957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9415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ome\Desktop\poze concurs drepturi 2014\IMG_20141125_0959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66" y="3913341"/>
            <a:ext cx="27051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071" y="609600"/>
            <a:ext cx="3696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Admirăm și jurizăm...</a:t>
            </a:r>
            <a:endParaRPr lang="en-US" sz="2800" dirty="0"/>
          </a:p>
        </p:txBody>
      </p:sp>
      <p:pic>
        <p:nvPicPr>
          <p:cNvPr id="5123" name="Picture 3" descr="C:\Users\Home\Desktop\poze concurs drepturi 2014\IMG_20141125_103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871210"/>
            <a:ext cx="2235200" cy="1676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esktop\poze concurs drepturi 2014\IMG_20141125_103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1132820"/>
            <a:ext cx="3124200" cy="2286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ome\Desktop\poze concurs drepturi 2014\IMG_20141125_103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18820"/>
            <a:ext cx="3048000" cy="2286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Home\Desktop\poze concurs drepturi 2014\IMG_20141125_1031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75720"/>
            <a:ext cx="2133600" cy="1600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Home\Desktop\poze concurs drepturi 2014\IMG_20141125_1032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0" y="3906567"/>
            <a:ext cx="2623494" cy="196762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Home\Desktop\poze concurs drepturi 2014\IMG_20141125_1032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92" y="4340942"/>
            <a:ext cx="2126108" cy="159458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1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 dirty="0" smtClean="0">
                <a:solidFill>
                  <a:srgbClr val="0070C0"/>
                </a:solidFill>
                <a:latin typeface="Comic Sans MS" pitchFamily="66" charset="0"/>
              </a:rPr>
              <a:t>Felicitări tuturor elevilor participanți și cadrelor didactice îndrumătoare!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514600"/>
            <a:ext cx="5791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Coordonator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endParaRPr lang="ro-RO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Director, prof. psihopedagog Dorica Botar</a:t>
            </a:r>
            <a:endParaRPr lang="ro-RO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rof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psihopedagog Drăghiță Rodica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4038600"/>
            <a:ext cx="4177747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Colaborator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endParaRPr lang="ro-RO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Prof. Maroiu Manuela</a:t>
            </a:r>
          </a:p>
          <a:p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Prof. itinerant Zaharia Marcela</a:t>
            </a:r>
          </a:p>
          <a:p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Prof. psihopedagog Dugan Delia</a:t>
            </a:r>
          </a:p>
          <a:p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Prof. psihopedagog Stîrcu Loredana</a:t>
            </a:r>
            <a:endParaRPr lang="ro-RO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44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</TotalTime>
  <Words>194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10</cp:revision>
  <dcterms:created xsi:type="dcterms:W3CDTF">2015-01-18T10:49:39Z</dcterms:created>
  <dcterms:modified xsi:type="dcterms:W3CDTF">2015-01-18T15:15:57Z</dcterms:modified>
</cp:coreProperties>
</file>