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762B86-BF9F-43A0-B071-0C00E6EF4777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079004-8ADA-494A-A204-61DF553B883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195" y="555748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EMINESCU, </a:t>
            </a:r>
            <a:r>
              <a:rPr lang="ro-RO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legenda sufletului românesc</a:t>
            </a:r>
            <a:endParaRPr lang="en-US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99394"/>
            <a:ext cx="7391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Participanți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: </a:t>
            </a:r>
          </a:p>
          <a:p>
            <a:pPr algn="just"/>
            <a:endParaRPr lang="en-US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elevii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clasei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I de 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Școala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Gimnazială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Nr. 1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Reșița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aflați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în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programul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sprijin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asigurat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Centrul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Școlar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Educație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Incluzivă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„Aurora”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Reșița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o-RO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și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colegii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lor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clas</a:t>
            </a:r>
            <a:r>
              <a:rPr lang="ro-RO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;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cadre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didactice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: </a:t>
            </a:r>
            <a:endParaRPr lang="ro-RO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o-RO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       -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prof.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psihopedagog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Drăghiță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Rodica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, prof. itinerant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Zaharia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Marcela –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Centrul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o-RO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Școlar de Educație Incluzivă „Aurora” Reșița;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       </a:t>
            </a:r>
            <a:r>
              <a:rPr lang="ro-RO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prof.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înv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primar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Imbri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Dana</a:t>
            </a:r>
            <a:r>
              <a:rPr lang="ro-RO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- Școala Gimnazială Nr. 1 Reșița.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10" descr="http://static.panoramio.com/photos/large/264976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8" t="21507" r="6638" b="26186"/>
          <a:stretch/>
        </p:blipFill>
        <p:spPr bwMode="auto">
          <a:xfrm>
            <a:off x="1222512" y="4576596"/>
            <a:ext cx="2486402" cy="144320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8" descr="F:\Diverse\rev 2 2011\Panoram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0713" r="2218" b="7743"/>
          <a:stretch/>
        </p:blipFill>
        <p:spPr bwMode="auto">
          <a:xfrm>
            <a:off x="6172199" y="4576596"/>
            <a:ext cx="2448858" cy="144320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devaruldespredaci.ro/wp-content/uploads/2015/01/Mihai_Emines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13" y="4114801"/>
            <a:ext cx="1629390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otidianul.ro/upload/tiny/images/semnatura-eminescu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08" y="6324601"/>
            <a:ext cx="17526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6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b="1" i="1" dirty="0" smtClean="0">
                <a:latin typeface="Comic Sans MS" pitchFamily="66" charset="0"/>
              </a:rPr>
              <a:t>Muncim, muncim ...</a:t>
            </a:r>
            <a:endParaRPr lang="en-US" sz="2800" b="1" i="1" dirty="0">
              <a:latin typeface="Comic Sans MS" pitchFamily="66" charset="0"/>
            </a:endParaRPr>
          </a:p>
        </p:txBody>
      </p:sp>
      <p:pic>
        <p:nvPicPr>
          <p:cNvPr id="1028" name="Picture 4" descr="C:\Users\Home\Desktop\poze eminescu 2015\IMG_20150115_100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07210"/>
            <a:ext cx="2362200" cy="1771650"/>
          </a:xfrm>
          <a:prstGeom prst="rect">
            <a:avLst/>
          </a:prstGeom>
          <a:noFill/>
          <a:ln w="2540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aragiale 2014 Gen 1\IMG_20140214_092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06" y="3479389"/>
            <a:ext cx="3599294" cy="269947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caragiale 2014 Gen 1\IMG_20140214_092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8264"/>
            <a:ext cx="1809750" cy="2413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8213" y="1021933"/>
            <a:ext cx="7198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o-RO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Vizionăm un material power-point despre viața și operele poetului Mihai Eminescu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2" name="Picture 8" descr="F:\caragiale 2014 Gen 1\IMG_20140214_092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74" y="1514267"/>
            <a:ext cx="2202426" cy="16518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o-RO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Citim poezia „Ce te legeni...” și aflăm numele autorului  (EMINESCU) completând un rebus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Home\Desktop\poze eminescu 2015\IMG_20150115_101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73168"/>
            <a:ext cx="2038350" cy="2717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poze eminescu 2015\IMG_20150115_101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2997"/>
            <a:ext cx="2228850" cy="2971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poze eminescu 2015\IMG_20150115_101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33500"/>
            <a:ext cx="2895600" cy="21717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poze eminescu 2015\IMG_20150115_100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4648200"/>
            <a:ext cx="2336800" cy="1752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ome\Desktop\poze eminescu 2015\IMG_20150115_10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29" y="1295400"/>
            <a:ext cx="1774415" cy="236588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ome\Desktop\poze eminescu 2015\IMG_20150115_100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74" y="1066114"/>
            <a:ext cx="2590800" cy="19431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2294" y="370008"/>
            <a:ext cx="724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o-RO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Ne arătăm talentul artistic pictând portretul marelui poet 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Home\Desktop\poze eminescu 2015\IMG_20150115_100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01" y="4170883"/>
            <a:ext cx="2667000" cy="2000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poze eminescu 2015\IMG_20150115_100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87" y="3352800"/>
            <a:ext cx="1808742" cy="2411657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poze eminescu 2015\IMG_20150115_100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962150" cy="2616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esktop\poze eminescu 2015\IMG_20150115_1009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4092430"/>
            <a:ext cx="1581150" cy="21082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8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poze eminescu 2015\IMG_20150115_103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" b="9479"/>
          <a:stretch/>
        </p:blipFill>
        <p:spPr bwMode="auto">
          <a:xfrm>
            <a:off x="2209329" y="1265903"/>
            <a:ext cx="4953000" cy="306766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poze eminescu 2015\IMG_20150115_103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7527" r="4695" b="3871"/>
          <a:stretch/>
        </p:blipFill>
        <p:spPr bwMode="auto">
          <a:xfrm>
            <a:off x="7338527" y="945299"/>
            <a:ext cx="1422334" cy="185443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poze eminescu 2015\IMG_20150115_103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7311" r="11291" b="8603"/>
          <a:stretch/>
        </p:blipFill>
        <p:spPr bwMode="auto">
          <a:xfrm>
            <a:off x="1143000" y="4114800"/>
            <a:ext cx="1784875" cy="238186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poze eminescu 2015\IMG_20150115_1039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b="10510"/>
          <a:stretch/>
        </p:blipFill>
        <p:spPr bwMode="auto">
          <a:xfrm>
            <a:off x="3636994" y="4566907"/>
            <a:ext cx="1740937" cy="18163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609600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Iată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rezultatele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muncii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noastre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…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2" name="Picture 6" descr="C:\Users\Home\Desktop\poze eminescu 2015\IMG_20150115_103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33" y="4587100"/>
            <a:ext cx="2191192" cy="164339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0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Să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ne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cunoaștem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…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Home\Desktop\poze eminescu 2015\IMG_20150115_103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45777"/>
            <a:ext cx="2672819" cy="1904386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poze eminescu 2015\IMG_20150115_1037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0"/>
          <a:stretch/>
        </p:blipFill>
        <p:spPr bwMode="auto">
          <a:xfrm>
            <a:off x="2438400" y="1056620"/>
            <a:ext cx="4800600" cy="30848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poze eminescu 2015\IMG_20150115_103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445777"/>
            <a:ext cx="2827102" cy="190438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95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135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</cp:revision>
  <dcterms:created xsi:type="dcterms:W3CDTF">2015-01-18T09:52:52Z</dcterms:created>
  <dcterms:modified xsi:type="dcterms:W3CDTF">2015-01-18T10:43:00Z</dcterms:modified>
</cp:coreProperties>
</file>